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EBC9-0B34-40CB-8E6A-EFDC261567A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96C-957C-46EF-B169-A5DA6B002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9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EBC9-0B34-40CB-8E6A-EFDC261567A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96C-957C-46EF-B169-A5DA6B002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2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EBC9-0B34-40CB-8E6A-EFDC261567A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96C-957C-46EF-B169-A5DA6B002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7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EBC9-0B34-40CB-8E6A-EFDC261567A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96C-957C-46EF-B169-A5DA6B002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6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EBC9-0B34-40CB-8E6A-EFDC261567A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96C-957C-46EF-B169-A5DA6B002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42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EBC9-0B34-40CB-8E6A-EFDC261567A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96C-957C-46EF-B169-A5DA6B002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34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EBC9-0B34-40CB-8E6A-EFDC261567A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96C-957C-46EF-B169-A5DA6B002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1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EBC9-0B34-40CB-8E6A-EFDC261567A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96C-957C-46EF-B169-A5DA6B002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27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EBC9-0B34-40CB-8E6A-EFDC261567A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96C-957C-46EF-B169-A5DA6B002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50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EBC9-0B34-40CB-8E6A-EFDC261567A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96C-957C-46EF-B169-A5DA6B002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6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EBC9-0B34-40CB-8E6A-EFDC261567A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B96C-957C-46EF-B169-A5DA6B002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64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EBC9-0B34-40CB-8E6A-EFDC261567A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B96C-957C-46EF-B169-A5DA6B002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92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jc94q2vdDQAhWBShQKHd1ABaAQjRwIBw&amp;url=http%3A%2F%2Fwww.polskieradio.pl%2F42%2F1699%2FArtykul%2F1473497%2CSupermarkety-otrzymaly-gigantyczna-pomoc-na-rozwoj-min-w-Polsce-to-zaburza-konkurencje&amp;bvm=bv.139782543,d.ZGg&amp;psig=AFQjCNGiAiVXmFVkPzF35HsvaZwsardkDA&amp;ust=148059528850237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source=images&amp;cd=&amp;cad=rja&amp;uact=8&amp;ved=0ahUKEwjax-DMudDQAhVKExoKHRy3CboQjRwIBw&amp;url=http%3A%2F%2Fwww.cosmopolitan.co.uk%2Fbody%2Fdiet-nutrition%2Fnews%2Fa42541%2Fways-food-shopping-wrong%2F&amp;bvm=bv.139782543,d.ZGg&amp;psig=AFQjCNGCSNVWmq9vEv6n1WcQWbnLDpZVfA&amp;ust=148059425806680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.uk/url?sa=i&amp;rct=j&amp;q=&amp;esrc=s&amp;source=images&amp;cd=&amp;cad=rja&amp;uact=8&amp;ved=0ahUKEwiarvf6udDQAhVC6RQKHfcYCp8QjRwIBw&amp;url=https%3A%2F%2Fwww.candis.co.uk%2Ffood-calculator%2F&amp;bvm=bv.139782543,d.ZGg&amp;psig=AFQjCNGCSNVWmq9vEv6n1WcQWbnLDpZVfA&amp;ust=148059425806680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ahUKEwjlhPqZutDQAhVBcRQKHZPGDaEQjRwIBw&amp;url=http%3A%2F%2Fwww.dailymail.co.uk%2Fsciencetech%2Farticle-3112602%2FWhich-check-line-join-Queuing-theory-reveals-fastest-way-pay-groceries.html&amp;bvm=bv.139782543,d.ZGg&amp;psig=AFQjCNG9wA2D8g0qQoZKaLPTYUUWUORzzw&amp;ust=148059442235129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rct=j&amp;q=&amp;esrc=s&amp;source=images&amp;cd=&amp;cad=rja&amp;uact=8&amp;ved=0ahUKEwjnlLuzutDQAhWGcRQKHWqgB54QjRwIBw&amp;url=https%3A%2F%2Fwww.fotolia.com%2Fid%2F106630441&amp;bvm=bv.139782543,d.ZGg&amp;psig=AFQjCNGu2dZbLzuTVtPZww96TyPkv85unQ&amp;ust=148059446832704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rct=j&amp;q=&amp;esrc=s&amp;source=images&amp;cd=&amp;cad=rja&amp;uact=8&amp;ved=0ahUKEwiFofSTvdDQAhXIthQKHRbaBaEQjRwIBw&amp;url=https%3A%2F%2Fheadinablender.com%2Ftag%2Fqueue%2F&amp;bvm=bv.139782543,d.ZGg&amp;psig=AFQjCNGNdF1mCZIWrtwr8TL0ASPvFEBhVw&amp;ust=148059519974681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ahUKEwjI4tD0vNDQAhVH1xQKHfUnA6EQjRwIBw&amp;url=http%3A%2F%2Fwww.wikiwand.com%2Fen%2FStationery&amp;bvm=bv.139782543,d.ZGg&amp;psig=AFQjCNHaVaoAGd7zGzo9WHWLCWpIinI9IA&amp;ust=148059512685830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.uk/url?sa=i&amp;rct=j&amp;q=&amp;esrc=s&amp;source=images&amp;cd=&amp;cad=rja&amp;uact=8&amp;ved=0ahUKEwjqxqPXutDQAhXFOBQKHR-vB58QjRwIBw&amp;url=https%3A%2F%2Fwww.dreamstime.com%2Fstock-image-man-need-stomach-problems-holding-toilet-paper-orange-image37879491&amp;bvm=bv.139782543,d.ZGg&amp;psig=AFQjCNG0cUZs6S4p-QtJbP3_ybVtnPxqRA&amp;ust=148059454506638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en-GB" b="1" dirty="0" smtClean="0"/>
              <a:t>Asking for help </a:t>
            </a:r>
            <a:r>
              <a:rPr lang="en-GB" dirty="0" smtClean="0"/>
              <a:t>in the shop</a:t>
            </a:r>
            <a:endParaRPr lang="en-GB" dirty="0"/>
          </a:p>
        </p:txBody>
      </p:sp>
      <p:pic>
        <p:nvPicPr>
          <p:cNvPr id="8194" name="Picture 2" descr="Image result for supermarket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4128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are in a shop and you can’t find the biscuits…</a:t>
            </a:r>
            <a:endParaRPr lang="en-GB" dirty="0"/>
          </a:p>
        </p:txBody>
      </p:sp>
      <p:pic>
        <p:nvPicPr>
          <p:cNvPr id="1026" name="Picture 2" descr="Image result for supermarket shopp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35292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oranges have no price label…</a:t>
            </a:r>
            <a:endParaRPr lang="en-GB" dirty="0"/>
          </a:p>
        </p:txBody>
      </p:sp>
      <p:pic>
        <p:nvPicPr>
          <p:cNvPr id="2050" name="Picture 2" descr="Image result for supermarket shopp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35478"/>
            <a:ext cx="701344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Someone pushes in front of you…</a:t>
            </a:r>
            <a:endParaRPr lang="en-GB" dirty="0"/>
          </a:p>
        </p:txBody>
      </p:sp>
      <p:pic>
        <p:nvPicPr>
          <p:cNvPr id="3074" name="Picture 2" descr="Image result for supermarket queu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7670"/>
            <a:ext cx="6984776" cy="49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assistant give you the wrong change. </a:t>
            </a:r>
            <a:endParaRPr lang="en-GB" dirty="0"/>
          </a:p>
        </p:txBody>
      </p:sp>
      <p:pic>
        <p:nvPicPr>
          <p:cNvPr id="4098" name="Picture 2" descr="Image result for supermarket pay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840760" cy="45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1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Someone behind you in the queue feels ill.</a:t>
            </a:r>
            <a:endParaRPr lang="en-GB" dirty="0"/>
          </a:p>
        </p:txBody>
      </p:sp>
      <p:pic>
        <p:nvPicPr>
          <p:cNvPr id="7170" name="Picture 2" descr="Image result for queu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333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are buying equipment for school but you can’t find the pens…</a:t>
            </a:r>
            <a:endParaRPr lang="en-GB" dirty="0"/>
          </a:p>
        </p:txBody>
      </p:sp>
      <p:pic>
        <p:nvPicPr>
          <p:cNvPr id="6146" name="Picture 2" descr="Image result for stationery sho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632848" cy="48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are shopping when you suddenly need the toilet…</a:t>
            </a:r>
            <a:endParaRPr lang="en-GB" dirty="0"/>
          </a:p>
        </p:txBody>
      </p:sp>
      <p:pic>
        <p:nvPicPr>
          <p:cNvPr id="5122" name="Picture 2" descr="Image result for need toilet ma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9"/>
          <a:stretch/>
        </p:blipFill>
        <p:spPr bwMode="auto">
          <a:xfrm>
            <a:off x="1259632" y="1988840"/>
            <a:ext cx="6264696" cy="419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6E5C6FEDAED4D82222C3F916F6B45" ma:contentTypeVersion="13" ma:contentTypeDescription="Create a new document." ma:contentTypeScope="" ma:versionID="ce51fb3c5bda9e978f2c3c73127381b0">
  <xsd:schema xmlns:xsd="http://www.w3.org/2001/XMLSchema" xmlns:xs="http://www.w3.org/2001/XMLSchema" xmlns:p="http://schemas.microsoft.com/office/2006/metadata/properties" xmlns:ns2="54684a96-8db6-4cab-ad2d-427a4c09fa42" xmlns:ns3="c5e0b435-ebb1-47f3-b262-9f207667ad05" targetNamespace="http://schemas.microsoft.com/office/2006/metadata/properties" ma:root="true" ma:fieldsID="f1be71a66fd5efeae08368654c6218fe" ns2:_="" ns3:_="">
    <xsd:import namespace="54684a96-8db6-4cab-ad2d-427a4c09fa42"/>
    <xsd:import namespace="c5e0b435-ebb1-47f3-b262-9f207667ad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Photo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84a96-8db6-4cab-ad2d-427a4c09fa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hoto" ma:index="18" nillable="true" ma:displayName="Photo" ma:format="Image" ma:internalName="Phot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0b435-ebb1-47f3-b262-9f207667ad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oto xmlns="54684a96-8db6-4cab-ad2d-427a4c09fa42">
      <Url xsi:nil="true"/>
      <Description xsi:nil="true"/>
    </Photo>
  </documentManagement>
</p:properties>
</file>

<file path=customXml/itemProps1.xml><?xml version="1.0" encoding="utf-8"?>
<ds:datastoreItem xmlns:ds="http://schemas.openxmlformats.org/officeDocument/2006/customXml" ds:itemID="{81988652-A77D-4176-A9D7-45CF2ECA25E2}"/>
</file>

<file path=customXml/itemProps2.xml><?xml version="1.0" encoding="utf-8"?>
<ds:datastoreItem xmlns:ds="http://schemas.openxmlformats.org/officeDocument/2006/customXml" ds:itemID="{D160D245-01C0-40A3-BC38-11F15C770EDA}"/>
</file>

<file path=customXml/itemProps3.xml><?xml version="1.0" encoding="utf-8"?>
<ds:datastoreItem xmlns:ds="http://schemas.openxmlformats.org/officeDocument/2006/customXml" ds:itemID="{93E7091B-6F5D-49A0-B986-69601728EB2E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72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Asking for help in the shop</vt:lpstr>
      <vt:lpstr>You are in a shop and you can’t find the biscuits…</vt:lpstr>
      <vt:lpstr>The oranges have no price label…</vt:lpstr>
      <vt:lpstr>Someone pushes in front of you…</vt:lpstr>
      <vt:lpstr>The assistant give you the wrong change. </vt:lpstr>
      <vt:lpstr>Someone behind you in the queue feels ill.</vt:lpstr>
      <vt:lpstr>You are buying equipment for school but you can’t find the pens…</vt:lpstr>
      <vt:lpstr>You are shopping when you suddenly need the toilet…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 Vincent</dc:creator>
  <cp:lastModifiedBy>G. Vincent</cp:lastModifiedBy>
  <cp:revision>4</cp:revision>
  <dcterms:created xsi:type="dcterms:W3CDTF">2016-11-30T12:10:36Z</dcterms:created>
  <dcterms:modified xsi:type="dcterms:W3CDTF">2016-11-30T12:28:39Z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0x0101005206E5C6FEDAED4D82222C3F916F6B45</vt:lpwstr>
  </property>
</Properties>
</file>